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CC00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8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6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F922-7ED8-4FE4-BB98-99E4E5DC292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il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" y="176464"/>
            <a:ext cx="5627077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547" y="1637618"/>
            <a:ext cx="649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all about 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6986" y="2019301"/>
            <a:ext cx="5788614" cy="48386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 smtClean="0">
                  <a:solidFill>
                    <a:srgbClr val="002060"/>
                  </a:solidFill>
                </a:rPr>
                <a:t>Addresses the Identity</a:t>
              </a:r>
              <a:endParaRPr lang="en-US" sz="105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58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23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25</cp:revision>
  <dcterms:created xsi:type="dcterms:W3CDTF">2019-04-10T07:56:36Z</dcterms:created>
  <dcterms:modified xsi:type="dcterms:W3CDTF">2019-04-11T13:17:29Z</dcterms:modified>
</cp:coreProperties>
</file>